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361" r:id="rId2"/>
    <p:sldId id="373" r:id="rId3"/>
    <p:sldId id="2134805741" r:id="rId4"/>
    <p:sldId id="2134805735" r:id="rId5"/>
    <p:sldId id="2134805736" r:id="rId6"/>
    <p:sldId id="2134805738" r:id="rId7"/>
    <p:sldId id="2134805739" r:id="rId8"/>
    <p:sldId id="2758" r:id="rId9"/>
    <p:sldId id="370" r:id="rId10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36"/>
            <p14:sldId id="2134805738"/>
            <p14:sldId id="2134805739"/>
            <p14:sldId id="2758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871" autoAdjust="0"/>
    <p:restoredTop sz="96005" autoAdjust="0"/>
  </p:normalViewPr>
  <p:slideViewPr>
    <p:cSldViewPr snapToGrid="0" snapToObjects="1">
      <p:cViewPr varScale="1">
        <p:scale>
          <a:sx n="75" d="100"/>
          <a:sy n="75" d="100"/>
        </p:scale>
        <p:origin x="8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628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6155436" y="4322254"/>
            <a:ext cx="10875264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(8 min) – Segment 2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(8 min) – Segment 3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(8 min) – Segment 4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64DE9-3267-9750-DD50-8B29765E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91" y="1828800"/>
            <a:ext cx="10126818" cy="78923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6147464" y="3651618"/>
            <a:ext cx="1463950" cy="508258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B859E-4280-874C-31C9-AD86899F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7" y="1962647"/>
            <a:ext cx="14941166" cy="7913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11762451" y="4156710"/>
            <a:ext cx="2682211" cy="986790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learning.oreilly.com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D77C33-01C9-D51B-FD6A-282FA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66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ED323F-5951-53F1-4155-D7CABBE5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060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444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Native Mobile Apps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D246F0-EC90-4ED5-9852-970AFB77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581" y="1877807"/>
            <a:ext cx="3780474" cy="816633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1FC23B-81AA-1862-944F-20BC6D7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5" y="1877807"/>
            <a:ext cx="3780474" cy="81663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53363-914B-A929-96FC-E5442A9E6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89" y="1877807"/>
            <a:ext cx="3780474" cy="8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 err="1">
                <a:solidFill>
                  <a:srgbClr val="0070C0"/>
                </a:solidFill>
              </a:rPr>
              <a:t>timw.info</a:t>
            </a:r>
            <a:r>
              <a:rPr lang="en-US" dirty="0">
                <a:solidFill>
                  <a:srgbClr val="0070C0"/>
                </a:solidFill>
              </a:rPr>
              <a:t>/copilot-dev</a:t>
            </a:r>
          </a:p>
          <a:p>
            <a:r>
              <a:rPr lang="en-US" dirty="0"/>
              <a:t>Web: </a:t>
            </a:r>
            <a:r>
              <a:rPr lang="en-US" dirty="0" err="1">
                <a:solidFill>
                  <a:srgbClr val="0070C0"/>
                </a:solidFill>
              </a:rPr>
              <a:t>techtrainertim.com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30810</TotalTime>
  <Words>109</Words>
  <Application>Microsoft Macintosh PowerPoint</Application>
  <PresentationFormat>Custom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</vt:lpstr>
      <vt:lpstr>Session Recording</vt:lpstr>
      <vt:lpstr>learning.oreilly.com</vt:lpstr>
      <vt:lpstr>O'Reilly Native Mobile Apps</vt:lpstr>
      <vt:lpstr>Let’s Get to Work!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1237</cp:revision>
  <cp:lastPrinted>2021-01-14T21:20:43Z</cp:lastPrinted>
  <dcterms:created xsi:type="dcterms:W3CDTF">2020-12-18T20:24:02Z</dcterms:created>
  <dcterms:modified xsi:type="dcterms:W3CDTF">2025-01-27T23:57:23Z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